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330314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8: </a:t>
            </a:r>
            <a:r>
              <a:rPr lang="en-US" b="1" dirty="0">
                <a:latin typeface="Times New Roman"/>
                <a:ea typeface="Calibri"/>
                <a:cs typeface="Arial"/>
              </a:rPr>
              <a:t>Electric Capacitance</a:t>
            </a:r>
            <a:endParaRPr lang="en-US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349"/>
            <a:ext cx="8509941" cy="599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5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" y="762000"/>
            <a:ext cx="884545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5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4" y="304800"/>
            <a:ext cx="87572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2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19213"/>
            <a:ext cx="9158288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1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9" y="1091715"/>
            <a:ext cx="8877881" cy="46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20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785813"/>
            <a:ext cx="9213850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430"/>
            <a:ext cx="9144000" cy="48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1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5" y="228600"/>
            <a:ext cx="8771273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6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8" y="228600"/>
            <a:ext cx="8547496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0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52695" cy="62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1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96137"/>
            <a:ext cx="8915401" cy="275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7" y="838200"/>
            <a:ext cx="79930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79475"/>
            <a:ext cx="8489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" y="1219474"/>
            <a:ext cx="9129860" cy="441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32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890588"/>
            <a:ext cx="896778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01700"/>
            <a:ext cx="8512175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8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54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UTM-PC</cp:lastModifiedBy>
  <cp:revision>14</cp:revision>
  <dcterms:created xsi:type="dcterms:W3CDTF">2018-11-23T11:36:21Z</dcterms:created>
  <dcterms:modified xsi:type="dcterms:W3CDTF">2019-01-09T19:11:30Z</dcterms:modified>
</cp:coreProperties>
</file>